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2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014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8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73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37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69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32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40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07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974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444B-7FB6-4697-A8E9-05FB977394B3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AB24B-EA60-4A37-BEA8-3F91734C93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65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88008" y="616660"/>
            <a:ext cx="9144000" cy="91306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Victor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his existential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logotherapy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47888" y="4999516"/>
            <a:ext cx="3511296" cy="87950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Batarin</a:t>
            </a:r>
            <a:r>
              <a:rPr lang="en-US" dirty="0" smtClean="0"/>
              <a:t> </a:t>
            </a:r>
            <a:r>
              <a:rPr lang="en-US" dirty="0" err="1" smtClean="0"/>
              <a:t>Egor</a:t>
            </a:r>
            <a:r>
              <a:rPr lang="en-US" dirty="0" smtClean="0"/>
              <a:t>, DREC MIPT, 3rd year</a:t>
            </a:r>
            <a:endParaRPr lang="ru-RU" dirty="0"/>
          </a:p>
        </p:txBody>
      </p:sp>
      <p:pic>
        <p:nvPicPr>
          <p:cNvPr id="1026" name="Picture 2" descr="https://kafedrapsihologii.ru/wp-content/uploads/2018/12/Screen-Shot-2015-04-29-at-8.21.5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9" y="1745170"/>
            <a:ext cx="4365170" cy="43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0519" y="6071044"/>
            <a:ext cx="6099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https://kafedrapsihologii.ru/wp-content/uploads/2018/12/Screen-Shot-2015-04-29-at-8.21.50-AM.png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5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77" y="178913"/>
            <a:ext cx="3099954" cy="1943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077" y="0"/>
            <a:ext cx="30107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https://happytravel.bestclub.travel/cab/images/</a:t>
            </a:r>
            <a:r>
              <a:rPr lang="ru-RU" sz="800" dirty="0" err="1" smtClean="0">
                <a:solidFill>
                  <a:schemeClr val="bg1">
                    <a:lumMod val="85000"/>
                  </a:schemeClr>
                </a:solidFill>
              </a:rPr>
              <a:t>Венгрия_флаг</a:t>
            </a:r>
            <a:r>
              <a:rPr lang="ru-RU" sz="8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US" sz="800" dirty="0" err="1" smtClean="0">
                <a:solidFill>
                  <a:schemeClr val="bg1">
                    <a:lumMod val="85000"/>
                  </a:schemeClr>
                </a:solidFill>
              </a:rPr>
              <a:t>png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50" name="Picture 2" descr="https://pbs.twimg.com/media/D1YdxM6WwAAAH7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1" y="3796996"/>
            <a:ext cx="2523617" cy="25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5628" y="6316498"/>
            <a:ext cx="2549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https://pbs.twimg.com/media/D1YdxM6WwAAAH7x.jpg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52" name="Picture 4" descr="https://www.menteasombrosa.com/wp-content/uploads/2019/05/alfred-ad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1" y="3796996"/>
            <a:ext cx="3391535" cy="24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57565" y="6210781"/>
            <a:ext cx="3664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https://www.menteasombrosa.com/wp-content/uploads/2019/05/alfred-adler.jpg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026" y="3073341"/>
            <a:ext cx="4378201" cy="31354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509802" y="610105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https://i2.wp.com/video-images.vice.com/_uncategorized/1496329594203-2-Best-2-20.jpeg?crop=12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8220" y="3443056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S. Freud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250941" y="2780953"/>
            <a:ext cx="974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V. </a:t>
            </a:r>
            <a:r>
              <a:rPr lang="en-US" dirty="0" err="1" smtClean="0"/>
              <a:t>Frankl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623452" y="3446035"/>
            <a:ext cx="933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A. Adler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1978763" y="1554480"/>
            <a:ext cx="2200045" cy="168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endCxn id="11" idx="0"/>
          </p:cNvCxnSpPr>
          <p:nvPr/>
        </p:nvCxnSpPr>
        <p:spPr>
          <a:xfrm>
            <a:off x="5738125" y="2232311"/>
            <a:ext cx="1" cy="54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7635240" y="1955312"/>
            <a:ext cx="2221992" cy="1487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7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plough.com/-/media/images/plough/quarterly/2018/15wintertech/15landsel/15landselfranklsoci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0" y="1984247"/>
            <a:ext cx="7026712" cy="455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ownhousespitalfields.com/wp-content/uploads/2016/04/Drawing-of-Belsen-concentration-camp-by-Feliks-Topolski-19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8264"/>
            <a:ext cx="2926080" cy="21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0280"/>
            <a:ext cx="2926080" cy="18379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39943" cy="1984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942987"/>
            <a:ext cx="2862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>
                <a:solidFill>
                  <a:schemeClr val="bg1">
                    <a:lumMod val="85000"/>
                  </a:schemeClr>
                </a:solidFill>
              </a:rPr>
              <a:t>https://www.culture.ru/storage/images/9f9430125f868bbdc153d17856f8bd9d/6e2f06af5ac14c4377d2a08e0b96765a.jpeg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7445" y="6474325"/>
            <a:ext cx="362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https://www.townhousespitalfields.com/wp-content/uploads/2016/04/Drawing-of-Belsen-concentration-camp-by-Feliks-Topolski-1945.jpg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7445" y="4078224"/>
            <a:ext cx="4049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https://avatars.mds.yandex.net/get-zen_doc/1652143/pub_5d7f43166d29c13cef8ccc86_5d7f44352f1e4400ad0a7ff2/scale_1200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2040" y="6535880"/>
            <a:ext cx="48574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https://www.plough.com/-/media/images/plough/quarterly/2018/15wintertech/15landsel/15landselfranklsocial.jpg</a:t>
            </a:r>
            <a:endParaRPr lang="ru-RU" sz="80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040" y="-1"/>
            <a:ext cx="3475303" cy="2001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5400000">
            <a:off x="2675899" y="1031500"/>
            <a:ext cx="240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http://litavrora.ru/media/k2/items/cache/e17c186eb9077cbeac8526f7738e2917_XL.jpg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4" y="-1"/>
            <a:ext cx="4421196" cy="19842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>
            <a:off x="6690362" y="680815"/>
            <a:ext cx="1837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https://mtdata.ru/u30/photo3164/20358695251-0/original.jpg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560" y="1984246"/>
            <a:ext cx="2463439" cy="45516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85059" y="6510754"/>
            <a:ext cx="3106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https://ost-arbeiter.com/wp-content/uploads/2017/01/DSC_0118.jpg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nons.uz/media/uploads/2020/12/05/917809-1519845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6690"/>
            <a:ext cx="6187289" cy="80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8090" y="5840963"/>
            <a:ext cx="3130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https://anons.uz/media/uploads/2020/12/05/917809-1519845051.jpg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0" name="Picture 4" descr="https://i1.wp.com/adella.ru/wp-content/uploads/2018/01/4145-m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89" y="0"/>
            <a:ext cx="7346447" cy="584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19672" y="5840963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https://i1.wp.com/adella.ru/wp-content/uploads/2018/01/4145-min.jpg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02" name="Picture 6" descr="https://catherineasquithgallery.com/uploads/posts/2021-03/1614586783_5-p-trava-na-belom-fone-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686" y="5840963"/>
            <a:ext cx="17145000" cy="101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78898" y="6056407"/>
            <a:ext cx="46810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https://catherineasquithgallery.com/uploads/posts/2021-03/1614586783_5-p-trava-na-belom-fone-11.png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110" name="Picture 14" descr="https://catherineasquithgallery.com/uploads/posts/2021-02/1613546632_7-p-fon-dlya-prezentatsii-odnotonnii-belii-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5862" y="-12028037"/>
            <a:ext cx="22343771" cy="1256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91404" y="-105996"/>
            <a:ext cx="601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Logotherapy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principles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2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16224" y="-183515"/>
            <a:ext cx="4812792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meaning of life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01" y="972248"/>
            <a:ext cx="4787913" cy="5135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59369" y="6108192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https://images.chesscomfiles.com/uploads/v1/user/19271306.e49467af.1200x1200o.c880873d1360.png</a:t>
            </a:r>
            <a:endParaRPr lang="ru-RU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122" name="Picture 2" descr="https://www.kefline.ru/wp-content/uploads/2017/08/2-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8" y="972248"/>
            <a:ext cx="6757248" cy="506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2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3192" y="-217851"/>
            <a:ext cx="5416296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meaning of death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s://takprosto.cc/wp-content/uploads/v/vozrast-hrista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998" y="841435"/>
            <a:ext cx="4030116" cy="55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1s1.elle.ru/84/77/9e/84779e59b55a8bc5752f698beff2afaf/600x927_0xac120003_1616021032155931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" y="916080"/>
            <a:ext cx="3566033" cy="55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79" y="841435"/>
            <a:ext cx="5242983" cy="55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ysonnik.com/wp-content/uploads/2019/01/post_5c48cb8ca70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2192000" cy="67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7096" y="0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meaning of love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456" y="-8293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further reading…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ttps://petersomervell.files.wordpress.com/2020/04/71oltgmb0p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04" y="979356"/>
            <a:ext cx="4130822" cy="55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3" y="979356"/>
            <a:ext cx="3187447" cy="55403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081" y="979359"/>
            <a:ext cx="3681229" cy="55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95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Victor Frankl and his existential logotherapy </vt:lpstr>
      <vt:lpstr>Презентация PowerPoint</vt:lpstr>
      <vt:lpstr>Презентация PowerPoint</vt:lpstr>
      <vt:lpstr>Презентация PowerPoint</vt:lpstr>
      <vt:lpstr>The meaning of life</vt:lpstr>
      <vt:lpstr>The meaning of death</vt:lpstr>
      <vt:lpstr>Презентация PowerPoint</vt:lpstr>
      <vt:lpstr>For further reading…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 Frankl and existential logotherapy</dc:title>
  <dc:creator>Егор Батарин</dc:creator>
  <cp:lastModifiedBy>Егор Батарин</cp:lastModifiedBy>
  <cp:revision>12</cp:revision>
  <dcterms:created xsi:type="dcterms:W3CDTF">2021-09-13T12:43:58Z</dcterms:created>
  <dcterms:modified xsi:type="dcterms:W3CDTF">2021-09-13T16:23:36Z</dcterms:modified>
</cp:coreProperties>
</file>